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READ IT TOGETHER · FOR STUDENTS,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The Helper with the Notebook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You have agreed to nothing yourself. An adult did, or nobody did. This plate makes the collection visible without making it frightening.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The outcome is a habit, three questions before typing, not a fear of screens. Thirty-five minutes, no device.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5 OF 6  ·  35 MINUTES  ·  GRADES 6-8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The helper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Imagine someone who follows you all day with a notebook, writing down everything you say, when, and where you were. How would you feel? What might they do with it?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Most programs on a phone are that helper. The notebook is data. The writing down is collecting.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WHOLE CLASS  ·  8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What might a program record?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Build the list. What you type, when, for how long, where you are, what device, what you liked.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Add the one that gets missed: what you mention without meaning to. A friend's name, your school, your street.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WHOLE CLASS  ·  7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Three sentences from a real policy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Read three sentences from the privacy policy of a service the class knows. One on what is collected, one on why, one on children. After each, say it in your own words.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"why" usually resolves to advertising or "improving our services". Name both plainly. Free things are paid for somehow.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4 · PAIRS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Three things, with reasons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Three things a service might collect, and for each, one reason it would want it. A list without reasons has not met the outcome.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NEVER-TYPE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And why each is there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Ask the room for the reasons before giving them.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NEVER TYPE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WHY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Full name with date of birth.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Together they identify you to anyone.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31495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Home address.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31495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locates you when no one is with you.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64642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Passwords; photos of yourself.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64642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One opens everything; the other cannot be withdrawn.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97789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Anything about another person.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0167" y="597789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is not yours to give.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Three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What does it collect? Why would it want that? Who agreed to it?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the last one twice. Under thirteen, the law requires an adult to agree first. This is why.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 pattern of late-night questions about a medical condition is informative regardless of the words. That is why "nothing to hide" is the wrong frame.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· PLATE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Using it honestly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Everything the course has built, turned into one habit: the line at the bottom of the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ADULT IN THE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F3F5F0"/>
                </a:solidFill>
                <a:latin typeface="Atkinson Hyperlegible"/>
              </a:rPr>
              <a:t>The failure to guard against is "nothing to hide". The counter-example is the pattern, not the words: late-night questions about a condition say something whatever they say.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F3F5F0"/>
                </a:solidFill>
                <a:latin typeface="Atkinson Hyperlegible"/>
              </a:rPr>
              <a:t>The opposite failure is alarm. Programs collect data the way shops have cameras. Matter-of-fact throughout.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F3F5F0"/>
                </a:solidFill>
                <a:latin typeface="Atkinson Hyperlegible"/>
              </a:rPr>
              <a:t>Do not ask students which services they use or what they have typed. The hypothetical helper and the published policy do all the work.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THE HELPER WITH THE NOTEBOOK  · 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