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0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A READ-ALOUD FOR KIDS, PARENTS AND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990"/>
              </a:spcAft>
            </a:pPr>
            <a:r>
              <a:rPr sz="1800" b="0">
                <a:solidFill>
                  <a:srgbClr val="F3D98A"/>
                </a:solidFill>
                <a:latin typeface="Martian Mono"/>
              </a:rPr>
              <a:t>READ IT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72865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970"/>
              </a:spcAft>
            </a:pPr>
            <a:r>
              <a:rPr sz="5400" b="1">
                <a:solidFill>
                  <a:srgbClr val="F3F5F0"/>
                </a:solidFill>
                <a:latin typeface="Bricolage Grotesque"/>
              </a:rPr>
              <a:t>Whose Thinking Is 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You know the machine guesses words. You know it can be sure and wrong. You know it is not a source.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So now a question about your own work. If a tool helped you write it, did you write it?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Forty minutes. Nobody has to confess anything. Everyone gets to think.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03504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F3D98A"/>
                </a:solidFill>
                <a:latin typeface="Martian Mono"/>
              </a:rPr>
              <a:t>PLATE 4 OF 6  ·  40 MINUTES  ·  GRADES 3-5  ·  BBPLAYLAND.COM/LITERACY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1 · THE STARTER  ·  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Who wrote your homework?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Ask it. Everyone says "me!"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If a friend fixed your spelling, is it still yours? Most say yes.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If a friend told you what to write, sentence by sentence? Most go quiet.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If a friend wrote it and you copied it out in your own handwriting? No.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Here is the point. The question was never who typed it. It is whose thinking is in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2 OF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2 · TWO PIECES OF WRITING  ·  8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Which one has a person in 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The grown-up shows two short pieces on the same topic. No labels.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One was written by a child, who then used a tool to fix spelling. One was made by a chat machine from a one-line request and lightly reworded.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In pairs, decide which one has an author in it, and write one sentence saying how you can tell.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The tell is usually a detail. The child's piece has something only a person who did the work would know. The machine's piece is smooth and general.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572000"/>
            <a:ext cx="10728655" cy="1417320"/>
          </a:xfrm>
          <a:prstGeom prst="roundRect">
            <a:avLst>
              <a:gd name="adj" fmla="val 8000"/>
            </a:avLst>
          </a:prstGeom>
          <a:solidFill>
            <a:srgbClr val="F3F5F0"/>
          </a:solidFill>
          <a:ln w="25400">
            <a:solidFill>
              <a:srgbClr val="F0A2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4736592"/>
            <a:ext cx="101800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8A570E"/>
                </a:solidFill>
                <a:latin typeface="Martian Mono"/>
              </a:rPr>
              <a:t>DO THIS TOGETHER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029200"/>
            <a:ext cx="101800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825"/>
              </a:spcAft>
            </a:pPr>
            <a:r>
              <a:rPr sz="1500" b="0">
                <a:solidFill>
                  <a:srgbClr val="14203F"/>
                </a:solidFill>
                <a:latin typeface="Atkinson Hyperlegible"/>
              </a:rPr>
              <a:t>Reveal which is which. Then ask what the tool did in each case. Spelling in one. Everything in the other.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3 OF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3 · YOUR OWN WORK  ·  12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Two honest questions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Take a piece of your own recent work. Answer two questions, in writing, honestly and exactly.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One: what did I do?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Two: what did the tool do? If no tool was used, write that. It is a complete answer.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Then one more line. The sentence you would put at the bottom of the work to tell the whole truth. "I used a spelling tool." "I asked an AI tool to explain fractions before I did these." "No tool."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4 OF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WATCH YOUR 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Saying exactly what the tool did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"It helped a bit" is a way of not answering. Try the exact version.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33007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434C66"/>
                </a:solidFill>
                <a:latin typeface="Martian Mono"/>
              </a:rPr>
              <a:t>SOMEONE MIGHT SAY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0167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2F6B58"/>
                </a:solidFill>
                <a:latin typeface="Martian Mono"/>
              </a:rPr>
              <a:t>SAY INSTEAD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98348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It helped a bit.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167" y="498348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It fixed six spellings and flagged one sentence that was unclear.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42544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 changed enough words so it is mine now.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542544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Changing words hides where it came from. It does not add my thinking.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86740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 did not use anything.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0167" y="586740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No tool. That is a full answer, and a good one.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5 OF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THE PLENARY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Could you say it to a teacher's face?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Read a few of the bottom lines aloud. Which ones would be comfortable to say out loud to a teacher? Which would not?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The uncomfortable feeling is the lesson. The reason a sentence is hard to say is the reason the use was not fair.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If there is a machine at the front, ask it whether a piece it wrote becomes yours if you change enough words. It will usually say yes, with a percentage. Ask the room what is wrong with that.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6 OF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FB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NEXT TIME · PLATE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What was it collecting?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While the tool helped, it was also writing things down. Next time: what, and why.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same habit, turned the other way. Not what did it do for me, but what did I give 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7 OF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FOR THE GROWN-UP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F3F5F0"/>
                </a:solidFill>
                <a:latin typeface="Bricolage Grotesque"/>
              </a:rPr>
              <a:t>Why this plate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This is the plate teachers ask for first, and it works better fourth. With the first three plates, a child can say what the machine did to their essay. Without them, it becomes a rule about cheating.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 failure to guard against is the percentage rule: the idea that enough editing transfers authorship. Children will propose numbers. Do not negotiate.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 second failure is treating all tool use as forbidden. Spelling, flagging unclear sentences, explaining a term before writing about it are fair, and should be named as fair. A child who believes any use is cheating will hide their use rather than disclose it.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Keep the tone away from accusation. The task is about their own work, in private. Nobody is asked to confess anything aloud.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F3D98A"/>
                </a:solidFill>
                <a:latin typeface="Martian Mono"/>
              </a:rPr>
              <a:t>READ IT TOGETHER  ·  WHOSE THINKING IS IT?  ·  8 OF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