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READ IT TOGETHER · FOR STUDENTS,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Where Was It Written Down?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Plate 2 left you with a confident wrong answer and an account of why it happened. This plate answers the question that follows. So how would I know?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The skill is verification. The lesson is built to make one outcome respectable. Looking carefully, finding nothing, and saying so.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3 OF 6  ·  45 MINUTES  ·  GRADES 6-8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Which one is true, and how would we know?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Put the confident wrong answer from plate 2 on the board as a claim. Beside it, a true claim on the same subject.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Ask which is true. Then the real question: how would we know, without asking anyone in the room how sure they feel?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answer is a definition. A source: a place where a fact was recorded by someone in a position to know, and who can be named.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WHOLE CLASS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The four moves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the claim precisely. Find the prepared source. Compare. Record where you found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Do them slowly and name each one. This is the template for the pair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PAIRS  ·  15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Five cards, three verdicts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Each pair takes a claim. The set is mixed on purpose: two true and easy to source, one false and easy to disprove, one true but hard to source with what is in the room, and one produced by a chat model, complete with a plausible citation.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Three lines: the claim restated; what you found and where; a verdict. Confirmed, contradicted, or could not find a source.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"Could not find a source" is a full-credit verdict. A source that is "the internet" is not a source. A verdict without the restated claim has not met the outcome.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WHAT ONLY LOOKS LIKE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Agreement is not a source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Each of these feels like confirmation. None of them records anything.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Everybody knows that.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Agreement is not evidence. Where was it recorded, and by whom?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has a million views.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Popularity measures attention, not truth.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 asked the model again and it confirmed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That is the same prediction run twice. A second guess, not a second opinion.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The citation that does not exist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Ask the pair with the model's claim what happened when they looked for its source. Usually it is not there.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Why would a machine that predicts likely words produce a likely-looking citation for a source that does not exist? The class has the answer from plate 1.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Then have the hard-to-source pair read their verdict aloud, and treat it as the best answer in the room.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· PLATE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Whose words are these?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From claims about the world to claims about work. The same habit applies. Say precisely what was done, and by whom.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ADULT IN THE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Two failures, in opposite directions. "Everybody knows", which treats agreement or popularity as evidence, and checking the machine against the machine, which treats a repeated prediction as confirmation.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Model "I could not find a source for that" yourself, out loud, at least once. Students learn to say it by watching an adult say it without embarrassment.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Decide the class claim and its source in advance, and prepare the five cards. The hard-to-source card should stay hard.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WHERE WAS IT WRITTEN DOWN?  · 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