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A READ-ALOUD FOR KIDS,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Where Was It Written Down?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Last time the machine was sure and wrong. So here is the big question. How would we know?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Not by asking who feels sure. By finding where it was written down, by someone who was there or who studied it.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Forty-five minutes. A grown-up, a child or a class, and somewhere to look things up that is not the machine.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3 OF 6  ·  45 MINUTES  ·  GRADES 3-5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Two claims on the 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Write the confident wrong answer from last time, or make a fresh one at the front. Beside it, write a true claim about the same thing.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Ask: which one is true? Then the real question: how would we know, without asking anyone in this room how sure they feel?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answer we want: find where it was written down by someone who was there, or who studied it, and who can be named.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That place has a name. A source.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2 OF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THE FOUR MOVES, TOGETHER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Check one claim as a class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the claim exactly. Not roughly. Exactly.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Find the source the grown-up brought: a book, an encyclopedia, a museum page, a printed sheet.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Compare. Does the source say the same thing?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Write down where you found it, so another person could find it too.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Do the four moves slowly and say each one out loud. This is the pattern for the next part.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3 OF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CARDS IN PAIRS  ·  15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Five cards, three verdicts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Each pair gets a claim on a card. Some are true and easy to find. One is false and easy to catch. One is true but hard to find with what is in the room. One came from a chat machine, complete with a source that looks real.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Write three lines: the claim in your own words, what you found and where, and a verdict.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verdicts: confirmed, contradicted, or could not find a source.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The pair with the hard card will want to guess. Do not let them. "Could not find a source" is a full-marks answer. Say it yourself, out loud, at least once today.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4 OF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WATCH YOUR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Things that look like sources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Lots of things feel like proof and are not. Here are the ones that catch people out.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Everybody knows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Lots of people agreeing is not a source. Where was it written down?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has a million views.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A view count tells you it was popular, not that it was true.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 asked the machine again and it said yes.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That is not a second opinion. It is a second guess.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5 OF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The source that was not there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Ask the pair with the machine's card what happened when they looked for its source. Usually, it does not exist.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Why would a machine that predicts likely words produce a likely-looking source for a thing that is not there? You already know. It picked the words that usually come next.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14203F"/>
                </a:solidFill>
                <a:latin typeface="Atkinson Hyperlegible"/>
              </a:rPr>
              <a:t>Then ask the pair with the hard card to read their verdict aloud. "We could not find a source for that." Treat it as the best answer in the room. It 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6 OF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TIME · PLATE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Whose words are these?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We have checked claims about the world. Next, claims about work. If a tool helped me write it, did I write it?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same habit, turned around. Say exactly what was done, and by whom.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WHERE WAS IT WRITTEN DOWN?  ·  7 OF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GROWN-UP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Why this plate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Two failures pull in opposite directions. One is "everybody knows": treating agreement or popularity as evidence. A view count, a thumbs-up, a friend's certainty. None is a source.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other is checking the machine against the machine. Asking it again, or asking whether it is sure. That is not a second opinion, it is a second guess.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sentence "I could not find a source for that" needs to be modelled by you, out loud, without embarrassment. Children learn it by watching an adult say it.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Prepare the cards in advance, and keep the hard-to-source one hard. The lesson is built to make looking carefully, finding nothing, and saying so respectable.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WHERE WAS IT WRITTEN DOWN?  ·  8 OF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